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406" r:id="rId2"/>
    <p:sldId id="365" r:id="rId3"/>
    <p:sldId id="366" r:id="rId4"/>
    <p:sldId id="367" r:id="rId5"/>
    <p:sldId id="368" r:id="rId6"/>
    <p:sldId id="386" r:id="rId7"/>
    <p:sldId id="363" r:id="rId8"/>
    <p:sldId id="404" r:id="rId9"/>
    <p:sldId id="405" r:id="rId10"/>
    <p:sldId id="320" r:id="rId11"/>
    <p:sldId id="403" r:id="rId12"/>
  </p:sldIdLst>
  <p:sldSz cx="9144000" cy="6858000" type="screen4x3"/>
  <p:notesSz cx="6797675" cy="992663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2382" y="0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67" y="0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2382" y="9428183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67" y="9428183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/>
            </a:lvl1pPr>
          </a:lstStyle>
          <a:p>
            <a:pPr>
              <a:defRPr/>
            </a:pPr>
            <a:fld id="{087D9180-DF49-4CF8-96AA-B3263756F5A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7629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382" y="0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67" y="0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/>
          <a:lstStyle>
            <a:lvl1pPr algn="l">
              <a:defRPr sz="1200"/>
            </a:lvl1pPr>
          </a:lstStyle>
          <a:p>
            <a:fld id="{9E2CAD50-8F35-4820-B6FB-A5F3E1BF19FF}" type="datetimeFigureOut">
              <a:rPr lang="he-IL" smtClean="0"/>
              <a:t>י"ח/חשון/תש"פ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924" y="4776989"/>
            <a:ext cx="5437827" cy="3909016"/>
          </a:xfrm>
          <a:prstGeom prst="rect">
            <a:avLst/>
          </a:prstGeom>
        </p:spPr>
        <p:txBody>
          <a:bodyPr vert="horz" lIns="90434" tIns="45217" rIns="90434" bIns="45217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382" y="9429756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67" y="9429756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 anchor="b"/>
          <a:lstStyle>
            <a:lvl1pPr algn="l">
              <a:defRPr sz="1200"/>
            </a:lvl1pPr>
          </a:lstStyle>
          <a:p>
            <a:fld id="{09E2762F-B695-433C-9F79-FFB71F92F4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37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F3C5-0C7B-427A-87A9-152FF41F975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4333592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89CB-DBDF-4DA7-96FC-384882A18C6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3295142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2735A-C99F-418D-9B11-2BB2BAE78C7B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238034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1DAD-BF7C-4F97-8A86-56CD21C7734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1979255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48F83-B14B-4DE0-87F9-F2B95DC930B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8231006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F513-BC66-486C-BA62-B75C7CE2395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9866625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337B-3A46-4A9F-B274-2185A0A4AF9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4211327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7993-3776-4144-9851-BE24D1A9130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864373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118E-1BD4-4B0B-B99D-2F5CBC3659A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47162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29D9-D663-4CAD-BCAB-7E5D2297FD33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0470481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0D53-81EC-44B6-8B21-F0AD52FEC85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9856816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3762496-4ABD-46E2-81EE-A8B1E88C590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</p:sldLayoutIdLst>
  <p:transition spd="slow"/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60648"/>
            <a:ext cx="8489702" cy="2442342"/>
          </a:xfrm>
        </p:spPr>
        <p:txBody>
          <a:bodyPr/>
          <a:lstStyle/>
          <a:p>
            <a:pPr eaLnBrk="1" hangingPunct="1">
              <a:defRPr/>
            </a:pPr>
            <a: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עמותת חיל </a:t>
            </a:r>
            <a:r>
              <a:rPr lang="he-IL" sz="4400" b="1" dirty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משאבי האנוש(שלישות</a:t>
            </a:r>
            <a: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b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ישיבת הנהלה מס' 17</a:t>
            </a:r>
            <a:b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400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27 נוב' 2019</a:t>
            </a:r>
            <a:endParaRPr lang="en-US" sz="4400" b="1" dirty="0">
              <a:solidFill>
                <a:srgbClr val="3333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284984"/>
            <a:ext cx="6400800" cy="1440160"/>
          </a:xfrm>
        </p:spPr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במסגרת ביקור בפרויקט ממילא</a:t>
            </a:r>
            <a:endParaRPr lang="en-US" b="1" dirty="0">
              <a:solidFill>
                <a:srgbClr val="3333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9908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600200"/>
            <a:ext cx="68595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e-IL" sz="4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כל פעילות החברים בעמותה הינה התנדבותית</a:t>
            </a:r>
          </a:p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he-IL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08112"/>
          </a:xfrm>
        </p:spPr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מייסדי העמותה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17068" y="1093695"/>
            <a:ext cx="6643464" cy="57332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9pPr>
          </a:lstStyle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משה נתיב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דני רז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בני דקל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יצחק ברנר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צפיה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 גילת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יצחק שני.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יוסי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דרמר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יוני נוקד.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אשר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מייבסקי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3" name="לחצן פעולה: קדימה או הבא 2">
            <a:hlinkClick r:id="" action="ppaction://hlinkshowjump?jump=lastslideviewed" highlightClick="1"/>
          </p:cNvPr>
          <p:cNvSpPr/>
          <p:nvPr/>
        </p:nvSpPr>
        <p:spPr bwMode="auto">
          <a:xfrm>
            <a:off x="4860032" y="5589240"/>
            <a:ext cx="1042416" cy="1042416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016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החזון</a:t>
            </a:r>
            <a:endParaRPr lang="en-US" b="1" u="sng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600200"/>
            <a:ext cx="64992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לפעול בנושא הנצחה ומורשת של החיל, שמירה והידוק הקשר עם יוצאי החיל,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פורשיו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 והמשפחות השכולות וסיוע לחיל במשימותיו.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he-IL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68290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356" y="-15483"/>
            <a:ext cx="6400800" cy="1219200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מטרות</a:t>
            </a:r>
            <a:endParaRPr lang="en-US" b="1" u="sng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1024" y="836712"/>
            <a:ext cx="6643464" cy="54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לתעד את מורשת החיל, ליזום פעילויות הקשורות בה לשם הנחלתה והטמעתה בקרב המשרתים.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ולסייע לחיל בתחום ההנצחה והמורשת וחיזוק הקשר עם המשפחות השכולות.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אחזקת אתר ההנצחה והנצחת חללי החיל.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לתת סיוע ומענה למשימות חייליות ייחודיות.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לשמירת הקשר בין המשרתים, יוצאי ופורשי החיל על ידי יזום פעילות: מקצועית, חברתית, רווחה, כלכלית ותעסוקתית. 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לגיוס משאבים למימוש החזון ומטרות העמותה</a:t>
            </a:r>
            <a:endParaRPr lang="en-US" sz="24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3932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08112"/>
          </a:xfrm>
        </p:spPr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עבר הווה ועתיד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21024" y="836712"/>
            <a:ext cx="6643464" cy="6021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9pPr>
          </a:lstStyle>
          <a:p>
            <a:pPr marL="342900" lvl="8" indent="-342900">
              <a:lnSpc>
                <a:spcPct val="90000"/>
              </a:lnSpc>
              <a:defRPr/>
            </a:pPr>
            <a:r>
              <a:rPr lang="he-IL" b="1" dirty="0">
                <a:solidFill>
                  <a:srgbClr val="000099"/>
                </a:solidFill>
                <a:cs typeface="David" pitchFamily="34" charset="-79"/>
              </a:rPr>
              <a:t>עמותת יוצאי </a:t>
            </a:r>
            <a:r>
              <a:rPr lang="he-IL" b="1" dirty="0" err="1">
                <a:solidFill>
                  <a:srgbClr val="000099"/>
                </a:solidFill>
                <a:cs typeface="David" pitchFamily="34" charset="-79"/>
              </a:rPr>
              <a:t>חש"ל</a:t>
            </a:r>
            <a:r>
              <a:rPr lang="he-IL" b="1" dirty="0">
                <a:solidFill>
                  <a:srgbClr val="000099"/>
                </a:solidFill>
                <a:cs typeface="David" pitchFamily="34" charset="-79"/>
              </a:rPr>
              <a:t> נרשמה כחוק באוג' 1990, במשרד המשפטים. </a:t>
            </a:r>
            <a:r>
              <a:rPr lang="he-IL" b="1" dirty="0">
                <a:solidFill>
                  <a:srgbClr val="000099"/>
                </a:solidFill>
                <a:cs typeface="David" pitchFamily="34" charset="-79"/>
                <a:hlinkClick r:id="rId2" action="ppaction://hlinksldjump"/>
              </a:rPr>
              <a:t>רשימת מייסדי העמותה</a:t>
            </a:r>
            <a:endParaRPr lang="en-US" b="1" dirty="0">
              <a:solidFill>
                <a:srgbClr val="000099"/>
              </a:solidFill>
              <a:cs typeface="David" pitchFamily="34" charset="-79"/>
            </a:endParaRPr>
          </a:p>
          <a:p>
            <a:pPr lvl="0"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בחזון מייסדי העמותה הוצבו הערכים של הנצחה ומורשת חיל השלישות.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לאחר שנתיים של עשייה בתחומי ההנצחה והמורשת החיילית, בניסיון להקים אתר הנצחה לחיל השלישות, חדלה העמותה מפעילותה. 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בשנת 2004 חזרה העמותה לפעילות, בתחומי ההנצחה, נעשה ניסיון נוסף להגשים את </a:t>
            </a:r>
            <a:r>
              <a:rPr lang="he-IL" sz="2000" b="1" dirty="0" err="1">
                <a:solidFill>
                  <a:srgbClr val="000099"/>
                </a:solidFill>
                <a:cs typeface="David" pitchFamily="34" charset="-79"/>
              </a:rPr>
              <a:t>חזון</a:t>
            </a: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 הקמת אתר ההנצחה החילי.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העמותה חידשה את פעילותה במרץ 2010 בשמה החדש, "עמותת ידידי חיל השלישות".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באוג' 2014 התממש החזון, על פי בקשת משרד הביטחון-אגף המשפחות וחיל השלישות, העמותה נרשמה כספק משרד הביטחון לקבלת תקציב, וקיבלה את האחריות על אתר ההנצחה והמורשת בתל השומר.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במאי 2018 שונה שם העמותה ל-"עמותת חיל משאבי האנוש         (שלישות),זאת לאור שינוי שם החיל  לחיל משאבי האנוש.</a:t>
            </a:r>
            <a:r>
              <a:rPr lang="he-IL" sz="2400" b="1" dirty="0">
                <a:solidFill>
                  <a:srgbClr val="000099"/>
                </a:solidFill>
                <a:cs typeface="David" pitchFamily="34" charset="-79"/>
              </a:rPr>
              <a:t>. </a:t>
            </a:r>
            <a:endParaRPr lang="en-US" sz="24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kern="0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0746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מוסדות העמותה</a:t>
            </a:r>
            <a:endParaRPr lang="en-US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25538"/>
            <a:ext cx="6310313" cy="5616575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הנהלה 43 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חברים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יו"ר-תא"ל (מיל</a:t>
            </a:r>
            <a:r>
              <a:rPr lang="en-US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'</a:t>
            </a: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) צביקה וקסברג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מ"מ יו"ר-תא"ל (מיל') איתן לוי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מנכ"ל-סא"ל (מיל</a:t>
            </a:r>
            <a:r>
              <a:rPr lang="en-US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'</a:t>
            </a: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) דרור טוקר</a:t>
            </a:r>
          </a:p>
          <a:p>
            <a:pPr eaLnBrk="1" hangingPunct="1">
              <a:defRPr/>
            </a:pP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ועדת בקורת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-3 חברים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יו"ר-סא"ל (מיל') אשר </a:t>
            </a:r>
            <a:r>
              <a:rPr lang="he-IL" sz="2400" b="1" dirty="0" err="1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מייבסקי</a:t>
            </a: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משקיפים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-2 חברים</a:t>
            </a:r>
          </a:p>
          <a:p>
            <a:pPr eaLnBrk="1" hangingPunct="1">
              <a:defRPr/>
            </a:pPr>
            <a:endParaRPr lang="he-IL" sz="28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מנהל אתר ההנצחה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רנ"ג מיל' ניצן גולן</a:t>
            </a:r>
          </a:p>
          <a:p>
            <a:pPr eaLnBrk="1" hangingPunct="1"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18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אירועים שנתיים</a:t>
            </a:r>
            <a:r>
              <a:rPr lang="he-IL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</a:br>
            <a:endParaRPr lang="he-IL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764704"/>
            <a:ext cx="6400800" cy="5328592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  <a:buNone/>
            </a:pPr>
            <a:endParaRPr lang="he-IL" sz="22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צה"ל ביום הזיכרון.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חיל משאבי האנוש.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החיל הכללי.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החלפת </a:t>
            </a:r>
            <a:r>
              <a:rPr lang="he-IL" sz="2200" b="1" dirty="0" err="1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קמש"ר</a:t>
            </a: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כ- 2,500 קצינים, חיילים ואזרחים משתתפים בטקסים.</a:t>
            </a:r>
            <a:endParaRPr lang="he-IL" sz="22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נערכים כ- 38 ביקורים של חניכי קורסי הקצינים והחוגרים מבה"ד 11, בהם השתתפו כ – 3000 קצינים וחיילים.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משותפת עם החיל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5069160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אסיפה כללית של העמותה.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ישיבת הנהלה.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effectLst/>
                <a:latin typeface="David" pitchFamily="34" charset="-79"/>
                <a:cs typeface="David" pitchFamily="34" charset="-79"/>
              </a:rPr>
              <a:t>חלוקת שי למשפחות חיילים מעוטי יכולת- חולקו 65 חבילות שי בכל חג, לקראת חג הפסח וראש השנה, השי נמסר ישירות לבית משפחת החייל בסיוע משרתי הקבע של החיל, מסורת זו תמשך באופן קבוע בחגים הבאים.</a:t>
            </a: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למצטייני חיל השלישות ומקבלי דרגות בקיצור </a:t>
            </a:r>
            <a:r>
              <a:rPr lang="he-IL" sz="2000" b="1" dirty="0" err="1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פז"מ</a:t>
            </a: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ליום העצמאות, ניתן ספר מטעם העמותה.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שי למשפחות שכולות .</a:t>
            </a: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6043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העמותה באתר הנצחה 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124744"/>
            <a:ext cx="6400800" cy="604867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שערי הכניסה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תגבור התאורה  ושדרוג מערכת החשמל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גינון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שבילי גישה והכיכר באבנים משתלבות בכניסה הראשית לאתר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הקמת פרגולה לנוחות המבקרים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קו הביוב של השירותים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צביעת המשרדים והשירותים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בדיקות חשמל וכיבוי אש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טיפול בהסדרת קו הביוב למניעת זרימת  מים לאתר מאזור בית החולים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הצבת מתקני מים קרים לנוחות המבקרים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תחזוקת קירות הנצחה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איוש מנהל אתר בחצי משרה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6247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עיריית רמת-גן באתר הנצחה 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5069160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פינוי אשפה וגזם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ניקיון באתר ע"י מטאטא כביש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גינון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אחזקה שוטפת של הגידור והשערים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צביעה ותיקון ספסלים , תרנים, עמודים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גיזום עצים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תיקוני חשמל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4219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2042</TotalTime>
  <Words>564</Words>
  <Application>Microsoft Office PowerPoint</Application>
  <PresentationFormat>‫הצגה על המסך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David</vt:lpstr>
      <vt:lpstr>Wingdings</vt:lpstr>
      <vt:lpstr>Proposal</vt:lpstr>
      <vt:lpstr>עמותת חיל משאבי האנוש(שלישות) ישיבת הנהלה מס' 17 27 נוב' 2019</vt:lpstr>
      <vt:lpstr>החזון</vt:lpstr>
      <vt:lpstr>מטרות</vt:lpstr>
      <vt:lpstr>עבר הווה ועתיד</vt:lpstr>
      <vt:lpstr>מוסדות העמותה</vt:lpstr>
      <vt:lpstr>אירועים שנתיים </vt:lpstr>
      <vt:lpstr>פעילות משותפת עם החיל</vt:lpstr>
      <vt:lpstr>פעילות העמותה באתר הנצחה </vt:lpstr>
      <vt:lpstr>פעילות עיריית רמת-גן באתר הנצחה </vt:lpstr>
      <vt:lpstr>מצגת של PowerPoint‏</vt:lpstr>
      <vt:lpstr>מייסדי העמותה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ישיבת הנהלת עמותת "ידידי חיל השלישות" מיום 18 ספט' 2011</dc:title>
  <dc:creator>dror</dc:creator>
  <cp:lastModifiedBy>My Documents</cp:lastModifiedBy>
  <cp:revision>496</cp:revision>
  <cp:lastPrinted>2018-05-12T08:56:25Z</cp:lastPrinted>
  <dcterms:created xsi:type="dcterms:W3CDTF">2011-09-18T09:44:30Z</dcterms:created>
  <dcterms:modified xsi:type="dcterms:W3CDTF">2019-11-16T09:26:47Z</dcterms:modified>
</cp:coreProperties>
</file>