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29"/>
  </p:notesMasterIdLst>
  <p:handoutMasterIdLst>
    <p:handoutMasterId r:id="rId30"/>
  </p:handoutMasterIdLst>
  <p:sldIdLst>
    <p:sldId id="295" r:id="rId2"/>
    <p:sldId id="321" r:id="rId3"/>
    <p:sldId id="360" r:id="rId4"/>
    <p:sldId id="365" r:id="rId5"/>
    <p:sldId id="366" r:id="rId6"/>
    <p:sldId id="367" r:id="rId7"/>
    <p:sldId id="368" r:id="rId8"/>
    <p:sldId id="361" r:id="rId9"/>
    <p:sldId id="362" r:id="rId10"/>
    <p:sldId id="386" r:id="rId11"/>
    <p:sldId id="363" r:id="rId12"/>
    <p:sldId id="346" r:id="rId13"/>
    <p:sldId id="404" r:id="rId14"/>
    <p:sldId id="407" r:id="rId15"/>
    <p:sldId id="408" r:id="rId16"/>
    <p:sldId id="389" r:id="rId17"/>
    <p:sldId id="392" r:id="rId18"/>
    <p:sldId id="395" r:id="rId19"/>
    <p:sldId id="391" r:id="rId20"/>
    <p:sldId id="390" r:id="rId21"/>
    <p:sldId id="393" r:id="rId22"/>
    <p:sldId id="394" r:id="rId23"/>
    <p:sldId id="396" r:id="rId24"/>
    <p:sldId id="406" r:id="rId25"/>
    <p:sldId id="405" r:id="rId26"/>
    <p:sldId id="402" r:id="rId27"/>
    <p:sldId id="403" r:id="rId28"/>
  </p:sldIdLst>
  <p:sldSz cx="9144000" cy="6858000" type="screen4x3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249" autoAdjust="0"/>
  </p:normalViewPr>
  <p:slideViewPr>
    <p:cSldViewPr>
      <p:cViewPr varScale="1">
        <p:scale>
          <a:sx n="69" d="100"/>
          <a:sy n="69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382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67" y="0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2382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7" y="9428183"/>
            <a:ext cx="2945293" cy="496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7" y="0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4" y="4776989"/>
            <a:ext cx="5437827" cy="3909016"/>
          </a:xfrm>
          <a:prstGeom prst="rect">
            <a:avLst/>
          </a:prstGeom>
        </p:spPr>
        <p:txBody>
          <a:bodyPr vert="horz" lIns="90434" tIns="45217" rIns="90434" bIns="45217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382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7" y="9429756"/>
            <a:ext cx="2945293" cy="496882"/>
          </a:xfrm>
          <a:prstGeom prst="rect">
            <a:avLst/>
          </a:prstGeom>
        </p:spPr>
        <p:txBody>
          <a:bodyPr vert="horz" lIns="90434" tIns="45217" rIns="90434" bIns="45217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64704"/>
            <a:ext cx="8489702" cy="2586358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אסיפה כללית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עמותת "חיל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10 מיום 24 דצמ' 2020 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4290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הוצג בזום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שהתקיימו בשנת 2019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32859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None/>
            </a:pP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4.4.19 </a:t>
            </a: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 שועלי אכ"א באתר ההנצחה.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8.5.19 טקס התייחדות לחללי צה"ל ביום הזיכרון תשע"ח.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9.9.19 טקס התייחדות לחללי חיל משאבי האנוש.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23.9.19 טקס התייחדות לחללי החיל הכללי.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כ- 2400 קצינים, חיילים וחיילות השתתפו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נערכו 47 ביקורים של חניכי קורסי הקצינים והחוגרים מבה"ד 11, בהם השתתפו כ – 3000 קצינים וחיילים.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חלוקת שי למשפחות חיילים מעוטי יכולת- </a:t>
            </a: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</a:rPr>
              <a:t>חולקו 65 חבילות שי בכל חג, לקראת חג הפסח וראש השנה, השי נמסר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למצטייני חיל השלישות ומקבלי דרגות בקיצור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פז"מ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ליום העצמאות, ניתן ספר מטעם העמותה.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ביקורים, פגישות וביקורות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502920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4.7.19 אסיפה כללית של העמותה </a:t>
            </a: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וביקור ב"חוויה האולימפית".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27.11.19 ישיבת הנהלה </a:t>
            </a: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וביקור בפרויקט ממילא בירושלים.</a:t>
            </a:r>
            <a:endParaRPr lang="he-IL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23.9.19 פגישת עבודה עם מפקד מיטב 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29.10.19 פגישת עבודה עם </a:t>
            </a:r>
            <a:r>
              <a:rPr lang="he-IL" sz="24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מנכלי"ת</a:t>
            </a: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החדשה של  עיריית רמת- גן.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6.11.19 פגישת עבודה עם מפקד מחנה תל השומר. 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6.11.19 ביקורת שנתית של משרד הביטחון בנושא אחזקת האתר –ציון מסכם 95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נתונים ומספרים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אישור העמותה כמוסד ציבורי לעניין תרומות לפי סעיף 46 לפקודת מס הכנסה, הוארך עד 31 דצמ' 2020.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אישור ניהול תקין לשנת 2020 התקבל מרשם העמותות.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נכון ל- דצמ' 2020, מספר החברים בעמותה עומד על, 346 חברים.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ההכנסה השנתית מדמי חבר-כ- 54,000 ₪. </a:t>
            </a:r>
            <a:endParaRPr lang="en-US" sz="2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התקציב הקבוע משרד הביטחון –כ- 150,000 ₪ לשנה.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תרומת 130 חבילות שי בשווי של 26,000 ₪.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62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34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D75DF53-FA6C-4E3B-8BCD-E0654BDC6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2" t="13794" r="30313" b="5908"/>
          <a:stretch/>
        </p:blipFill>
        <p:spPr>
          <a:xfrm>
            <a:off x="3491880" y="775775"/>
            <a:ext cx="5184576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168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5334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C2F9016-4091-4EA9-AF26-90920A1B4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2201" r="30312" b="5200"/>
          <a:stretch/>
        </p:blipFill>
        <p:spPr>
          <a:xfrm>
            <a:off x="3923928" y="918652"/>
            <a:ext cx="4890353" cy="57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21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02AFE84-2A0F-459F-8A74-1CD4C350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11" y="692696"/>
            <a:ext cx="63483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61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A12F30B-3E64-4910-9C49-4147348D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6423"/>
            <a:ext cx="5239122" cy="66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3962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02F0AEE-606D-413B-A24F-A08E3716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-1"/>
            <a:ext cx="4593332" cy="68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923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20D5772-815C-4F4B-B0EC-F9FB2DDC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4624"/>
            <a:ext cx="437396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083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על סדר היום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7" y="1052736"/>
            <a:ext cx="6543676" cy="5544914"/>
          </a:xfrm>
        </p:spPr>
        <p:txBody>
          <a:bodyPr/>
          <a:lstStyle/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סקירת </a:t>
            </a:r>
            <a:r>
              <a:rPr lang="he-IL" sz="2400" b="1" dirty="0" err="1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קמש"ר</a:t>
            </a:r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וראש חטיבת </a:t>
            </a:r>
            <a:r>
              <a:rPr lang="he-IL" sz="2400" b="1" dirty="0" err="1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הניפגעים</a:t>
            </a:r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דוח הנהלת העמותה.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דו"ח ועדת ביקורת.</a:t>
            </a:r>
            <a:endParaRPr lang="en-US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דוחות כספיים והדו"ח המילולי לשנת 2019.</a:t>
            </a:r>
            <a:endParaRPr lang="en-US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עדכון תקציב לשנת 2020 ותכנון תקציב לשנת 2021.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עדכון חברי מוסדות העמותה.</a:t>
            </a:r>
          </a:p>
          <a:p>
            <a:pPr lvl="0"/>
            <a:r>
              <a:rPr lang="he-IL" sz="24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אישור המשך התקשרות עם משרד רו"ח של יוסי סרנגה.</a:t>
            </a:r>
            <a:endParaRPr lang="en-US" sz="2400" b="1" dirty="0">
              <a:solidFill>
                <a:srgbClr val="3333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6638DCF-077D-4541-A78F-39E840BDD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80936"/>
            <a:ext cx="4536504" cy="6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523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39338A32-EEBD-438E-A8A4-5EBCB21A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16" y="116632"/>
            <a:ext cx="4710460" cy="6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594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AA0AB54-6622-47C4-B128-63E625C28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8258"/>
            <a:ext cx="4536504" cy="66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1481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DD22B66-0850-478D-82BB-F8C27E76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78" y="141426"/>
            <a:ext cx="4126582" cy="66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0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44C3FD-CFEB-4FEA-B91B-F062794D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52400"/>
            <a:ext cx="6400800" cy="540296"/>
          </a:xfrm>
        </p:spPr>
        <p:txBody>
          <a:bodyPr/>
          <a:lstStyle/>
          <a:p>
            <a:r>
              <a:rPr kumimoji="0" lang="he-IL" sz="2400" b="1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עדכון תקציב לשנת 2020 ותכנון תקציב לשנת 2021</a:t>
            </a:r>
            <a:endParaRPr lang="he-IL" dirty="0"/>
          </a:p>
        </p:txBody>
      </p:sp>
      <p:graphicFrame>
        <p:nvGraphicFramePr>
          <p:cNvPr id="4" name="אובייקט 3">
            <a:extLst>
              <a:ext uri="{FF2B5EF4-FFF2-40B4-BE49-F238E27FC236}">
                <a16:creationId xmlns:a16="http://schemas.microsoft.com/office/drawing/2014/main" id="{0DAB4D32-DE8C-48AD-BFC7-3A6FB3275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73536"/>
              </p:ext>
            </p:extLst>
          </p:nvPr>
        </p:nvGraphicFramePr>
        <p:xfrm>
          <a:off x="3275856" y="692696"/>
          <a:ext cx="4747853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7620142" imgH="9204850" progId="Excel.Sheet.8">
                  <p:embed/>
                </p:oleObj>
              </mc:Choice>
              <mc:Fallback>
                <p:oleObj name="Worksheet" r:id="rId3" imgW="7620142" imgH="9204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692696"/>
                        <a:ext cx="4747853" cy="57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78341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5F1DBB-8E51-474F-89E2-4EF9DA7B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-171400"/>
            <a:ext cx="6400800" cy="648072"/>
          </a:xfrm>
        </p:spPr>
        <p:txBody>
          <a:bodyPr/>
          <a:lstStyle/>
          <a:p>
            <a:pPr algn="ctr"/>
            <a:r>
              <a:rPr lang="he-IL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רשימת חברי מוסדות עמותת חיל משאבי האנוש (שלישות)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806A3A0-597D-4C5B-9C8C-E3348C0E7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332656"/>
            <a:ext cx="2872408" cy="6359016"/>
          </a:xfrm>
        </p:spPr>
        <p:txBody>
          <a:bodyPr/>
          <a:lstStyle/>
          <a:p>
            <a:pPr marL="0" indent="0">
              <a:buNone/>
            </a:pPr>
            <a:r>
              <a:rPr lang="he-IL" sz="1200" b="1" u="sng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חברי ההנהלה: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1.אלוף מיל' אורנה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ברביבאי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2.תא"ל מיל' צבי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וקסברג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– יו"ר.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3.תא"ל מיל' איתן לוי- מ"מ יו"ר.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4.תא"ל מיל' יוסי פרץ.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5.תא"ל מיל' שמואל בן משה.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6.תא"ל מיל' נחמיה דוידי.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7.תא"ל מיל' יחזקאל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דסקל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8.תא"ל מיל' יעקב ברגר.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9.תא"ל מיל' ישראל עינב.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10.תא"ל מיל' אהרון אופיר.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11.תא"ל מיל' חיים אשכנזי.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12.תא"ל מיל' דבורה חסיד.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13.תא"ל מיל' ניסים ברדה.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14.תא"ל מיל' משה אלוש.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15.תא"ל מיל' אריה דהן.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16.תא"ל מיל'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איקה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אברבנל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17.תא"ל מיל' און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רגוניס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18.תא"ל מיל' יצחק פוקס.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19.תא"ל מיל' שלומי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סנדרוסי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20.</a:t>
            </a:r>
            <a:r>
              <a:rPr lang="he-IL" sz="1200" dirty="0">
                <a:effectLst/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תא"ל מיל' סמי </a:t>
            </a:r>
            <a:r>
              <a:rPr lang="he-IL" sz="1200" dirty="0" err="1">
                <a:effectLst/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הולצקן</a:t>
            </a:r>
            <a:r>
              <a:rPr lang="he-IL" sz="1200" dirty="0">
                <a:effectLst/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21.אל"מ מיל' מוטי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לניאדו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22.אל"מ מיל' גדי </a:t>
            </a:r>
            <a:r>
              <a:rPr lang="he-IL" sz="12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שווץ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23.אל"מ מיל' עמית שפירא.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24.אל"מ מיל' משה בנבנישתי.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25.אל"מ מיל' משה שץ.</a:t>
            </a: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26.אל"מ מיל' חיים ברזל.</a:t>
            </a:r>
          </a:p>
          <a:p>
            <a:pPr marL="0" indent="0">
              <a:buNone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27.אל"מ מיל' ישראל יפת.</a:t>
            </a:r>
          </a:p>
          <a:p>
            <a:pPr marL="0" indent="0">
              <a:buNone/>
            </a:pPr>
            <a:endParaRPr lang="he-IL" sz="12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	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99CDDA7-3DEC-4AE1-B501-BA63D1CF6D94}"/>
              </a:ext>
            </a:extLst>
          </p:cNvPr>
          <p:cNvSpPr txBox="1"/>
          <p:nvPr/>
        </p:nvSpPr>
        <p:spPr>
          <a:xfrm>
            <a:off x="4499992" y="620688"/>
            <a:ext cx="2372308" cy="42657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28.אל"מ מיל' יצחק שני.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29.אל"מ מיל' אלברט </a:t>
            </a:r>
            <a:r>
              <a:rPr kumimoji="0" lang="he-IL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אלמלם</a:t>
            </a: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30.אל"מ מיל' צביקה לוין.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31.אל"מ מיל' יוסי </a:t>
            </a:r>
            <a:r>
              <a:rPr kumimoji="0" lang="he-IL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דרמר</a:t>
            </a: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- יועץ משפטי.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32.אל"מ מיל' יורם כרמון.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33.אל"מ מיל' יצחק ספיר.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34.אל"מ מיל' נועם אהרון.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35.אל"מ מיל'  רונית לב.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36.סא"ל מיל' דרור </a:t>
            </a:r>
            <a:r>
              <a:rPr kumimoji="0" lang="he-IL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טוקר</a:t>
            </a: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- מנכ"ל.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37.סא"ל מיל' דליה סבג.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38.סא"ל מיל' ציון אסולין.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39.סא"ל מיל' מיכאל שר.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40.סא"ל מיל' יוני נוקד.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41.סא"ל מיל' חן יהלום.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42.רס"ן מיל' אמנון </a:t>
            </a:r>
            <a:r>
              <a:rPr kumimoji="0" lang="he-IL" sz="1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ברטל</a:t>
            </a: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43.רנ"ג מיל' יעקב קרפ.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he-IL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44.מר אהרון שמשון.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he-IL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he-IL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F281E57-74CF-4C0F-B618-84481EEA77B4}"/>
              </a:ext>
            </a:extLst>
          </p:cNvPr>
          <p:cNvSpPr txBox="1"/>
          <p:nvPr/>
        </p:nvSpPr>
        <p:spPr>
          <a:xfrm>
            <a:off x="2411760" y="764704"/>
            <a:ext cx="1944216" cy="27145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b="1" u="sng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 ועדת ביקורת </a:t>
            </a: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1.סא"ל מיל' אשר </a:t>
            </a:r>
            <a:r>
              <a:rPr lang="he-IL" sz="1200" kern="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מיבסקי</a:t>
            </a: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יו"ר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2.אל"מ מיל' יוסי ברקו.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3.סא"ל מיל' גיל שביט.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b="1" u="sng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משקיפים</a:t>
            </a: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</a:t>
            </a:r>
            <a:r>
              <a:rPr lang="he-IL" sz="1200" kern="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סא"ל מיכל </a:t>
            </a:r>
            <a:r>
              <a:rPr lang="he-IL" sz="1200" kern="0" dirty="0" err="1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בנדיק</a:t>
            </a:r>
            <a:r>
              <a:rPr lang="he-IL" sz="1200" kern="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2.סא"ל גינת קציר.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3.רנ"ג צבי ארזי.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b="1" u="sng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 קשר חילי</a:t>
            </a: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</a:t>
            </a:r>
            <a:r>
              <a:rPr lang="he-IL" sz="1200" kern="0" dirty="0">
                <a:solidFill>
                  <a:srgbClr val="00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רנ"ג יוני שוורץ.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b="1" u="sng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 אתר ההנצחה</a:t>
            </a: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he-IL" sz="1200" kern="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1.רנ"ג מיל' ניצן גולן</a:t>
            </a:r>
          </a:p>
        </p:txBody>
      </p:sp>
    </p:spTree>
    <p:extLst>
      <p:ext uri="{BB962C8B-B14F-4D97-AF65-F5344CB8AC3E}">
        <p14:creationId xmlns:p14="http://schemas.microsoft.com/office/powerpoint/2010/main" val="2605613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600200"/>
            <a:ext cx="685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  <a:p>
            <a:pPr eaLnBrk="1" hangingPunct="1">
              <a:lnSpc>
                <a:spcPct val="80000"/>
              </a:lnSpc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e-IL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649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948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04931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דו"ח הנהלת העמותה</a:t>
            </a:r>
            <a:endParaRPr lang="en-US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7" y="908720"/>
            <a:ext cx="6543675" cy="5688930"/>
          </a:xfrm>
        </p:spPr>
        <p:txBody>
          <a:bodyPr/>
          <a:lstStyle/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החזון ומטרות העמותה.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שהתקיימו באתר.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פגישות וביקורות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נתונים ומספרים.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110684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   לפעול בנושא הנצחה ומורשת של החיל, שמירה והידוק הקשר עם יוצאי החיל,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הנהלה 44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חברים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-3 חברים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-3 חברים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</a:t>
            </a:r>
            <a:endParaRPr lang="en-US" sz="3200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214438"/>
            <a:ext cx="6519862" cy="5383212"/>
          </a:xfrm>
        </p:spPr>
        <p:txBody>
          <a:bodyPr/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60B8869-8C6C-4B00-9D95-54313777418F}"/>
              </a:ext>
            </a:extLst>
          </p:cNvPr>
          <p:cNvSpPr/>
          <p:nvPr/>
        </p:nvSpPr>
        <p:spPr>
          <a:xfrm>
            <a:off x="2268538" y="1479550"/>
            <a:ext cx="6508669" cy="37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 אחזקה שוטפת, גינון צביעה וניקיון האתר.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שתילת שתילים עונתיים, פינוי גזם וניקיון.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ביצוע ביקורת בטיחות חשמל וכיבוי אש.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אלמנטרי וצד שלישי של האתר.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תיקון אבנים משתלבות. 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83772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60350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אחזקה ותחזוקת אתר ההנצחה והמורשת</a:t>
            </a:r>
            <a:endParaRPr lang="en-US" sz="3200" b="1" u="sng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214438"/>
            <a:ext cx="6519862" cy="5383212"/>
          </a:xfrm>
        </p:spPr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תיקון  גדר מערבית חדשה עקב קריסה בחורף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2 עמדות הסברה ליד קירות הנצחה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מצלמות אבטחה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6 ספסלים ותאורת התמצאות ברחבת הכניסה </a:t>
            </a: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צביעת המשרד והשירותים והתקנת רשתות בחלונות. 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החלפת לוח זיכרון בחדר המורשת ועדכון לוחות זכוכית בקירות הנצחה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endParaRPr lang="he-IL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745522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2214</TotalTime>
  <Words>1213</Words>
  <Application>Microsoft Office PowerPoint</Application>
  <PresentationFormat>‫הצגה על המסך (4:3)</PresentationFormat>
  <Paragraphs>182</Paragraphs>
  <Slides>27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4" baseType="lpstr">
      <vt:lpstr>Arial</vt:lpstr>
      <vt:lpstr>Calibri</vt:lpstr>
      <vt:lpstr>David</vt:lpstr>
      <vt:lpstr>Times New Roman</vt:lpstr>
      <vt:lpstr>Wingdings</vt:lpstr>
      <vt:lpstr>Proposal</vt:lpstr>
      <vt:lpstr>Worksheet</vt:lpstr>
      <vt:lpstr>אסיפה כללית   עמותת "חיל משאבי האנוש(שלישות) מספר 10 מיום 24 דצמ' 2020  </vt:lpstr>
      <vt:lpstr>על סדר היום</vt:lpstr>
      <vt:lpstr>דו"ח הנהלת העמותה</vt:lpstr>
      <vt:lpstr>החזון</vt:lpstr>
      <vt:lpstr>מטרות</vt:lpstr>
      <vt:lpstr>עבר הווה ועתיד</vt:lpstr>
      <vt:lpstr>מוסדות העמותה</vt:lpstr>
      <vt:lpstr>אחזקה ותחזוקת אתר ההנצחה והמורשת</vt:lpstr>
      <vt:lpstr>אחזקה ותחזוקת אתר ההנצחה והמורשת</vt:lpstr>
      <vt:lpstr>אירועים שהתקיימו בשנת 2019 </vt:lpstr>
      <vt:lpstr>פעילות משותפת עם החיל</vt:lpstr>
      <vt:lpstr>ביקורים, פגישות וביקורות</vt:lpstr>
      <vt:lpstr>נתונים ומספרים</vt:lpstr>
      <vt:lpstr>דוח ועדת ביקורת</vt:lpstr>
      <vt:lpstr>דוח ועדת ביקורת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עדכון תקציב לשנת 2020 ותכנון תקציב לשנת 2021</vt:lpstr>
      <vt:lpstr>רשימת חברי מוסדות עמותת חיל משאבי האנוש (שלישות)</vt:lpstr>
      <vt:lpstr>מצגת של PowerPoint‏</vt:lpstr>
      <vt:lpstr>מייסדי העמותה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User</cp:lastModifiedBy>
  <cp:revision>513</cp:revision>
  <cp:lastPrinted>2018-05-12T08:56:25Z</cp:lastPrinted>
  <dcterms:created xsi:type="dcterms:W3CDTF">2011-09-18T09:44:30Z</dcterms:created>
  <dcterms:modified xsi:type="dcterms:W3CDTF">2021-08-22T19:10:25Z</dcterms:modified>
</cp:coreProperties>
</file>