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406" r:id="rId2"/>
    <p:sldId id="365" r:id="rId3"/>
    <p:sldId id="407" r:id="rId4"/>
    <p:sldId id="366" r:id="rId5"/>
    <p:sldId id="367" r:id="rId6"/>
    <p:sldId id="368" r:id="rId7"/>
    <p:sldId id="386" r:id="rId8"/>
    <p:sldId id="363" r:id="rId9"/>
    <p:sldId id="404" r:id="rId10"/>
    <p:sldId id="405" r:id="rId11"/>
    <p:sldId id="432" r:id="rId12"/>
    <p:sldId id="433" r:id="rId13"/>
    <p:sldId id="424" r:id="rId14"/>
    <p:sldId id="425" r:id="rId15"/>
    <p:sldId id="426" r:id="rId16"/>
    <p:sldId id="427" r:id="rId17"/>
    <p:sldId id="428" r:id="rId18"/>
    <p:sldId id="429" r:id="rId19"/>
    <p:sldId id="431" r:id="rId20"/>
    <p:sldId id="423" r:id="rId21"/>
    <p:sldId id="403" r:id="rId22"/>
    <p:sldId id="422" r:id="rId23"/>
    <p:sldId id="421" r:id="rId24"/>
  </p:sldIdLst>
  <p:sldSz cx="9144000" cy="6858000" type="screen4x3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8" autoAdjust="0"/>
    <p:restoredTop sz="94693" autoAdjust="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382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67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2382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7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7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ז'/כסלו/תשפ"ג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4" y="4776989"/>
            <a:ext cx="5437827" cy="3909016"/>
          </a:xfrm>
          <a:prstGeom prst="rect">
            <a:avLst/>
          </a:prstGeom>
        </p:spPr>
        <p:txBody>
          <a:bodyPr vert="horz" lIns="90434" tIns="45217" rIns="90434" bIns="45217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382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7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489702" cy="2442342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עמותת 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ישיבת הנהלה מס' 18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 דצמבר 2022</a:t>
            </a: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852936"/>
            <a:ext cx="6400800" cy="144016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ביקור בקמפוס </a:t>
            </a:r>
          </a:p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חיל משאבי האנוש 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9086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עיריית רמת-גן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הקמת גינות חדשות בסמוך לחדר מורשת, קירות הנצחה.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ריצוף אתר הנצחה לחללי גוש דן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פינוי אשפה וגזם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ניקיון באתר ע"י מטאטא כביש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אחזקה שוטפת של הגידור והשערים באתר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צביעה ותיקון ספסלים , תרנים, עמודים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גיזום עצים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תיקוני חשמל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2191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דרישות תקציב לשנת 2023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שיפור שבילי גישה- 360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תקציב למורשת -303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השלמת תקציב להנגשה – 30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תגבור תאורה- 7600 ש"ח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סה"כ :700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56812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55776" y="2420888"/>
            <a:ext cx="6400800" cy="11521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</p:txBody>
      </p:sp>
    </p:spTree>
    <p:extLst>
      <p:ext uri="{BB962C8B-B14F-4D97-AF65-F5344CB8AC3E}">
        <p14:creationId xmlns:p14="http://schemas.microsoft.com/office/powerpoint/2010/main" val="4936852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E4079B-1C47-4608-9D95-47B4A6D1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1" y="4174715"/>
            <a:ext cx="6997589" cy="26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2429F2-FC69-4A21-9B7E-7827CFCF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0" y="0"/>
            <a:ext cx="6997589" cy="4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954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6D5BC65-D552-4506-AE3D-6C100E05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92" y="0"/>
            <a:ext cx="7046907" cy="393305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7CE5688-A291-4D2D-A4DD-A2DE2612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93" y="3933056"/>
            <a:ext cx="704690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60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6C7D203-614F-465C-BC4D-8828FE382D3C}"/>
              </a:ext>
            </a:extLst>
          </p:cNvPr>
          <p:cNvGrpSpPr/>
          <p:nvPr/>
        </p:nvGrpSpPr>
        <p:grpSpPr>
          <a:xfrm>
            <a:off x="2152347" y="0"/>
            <a:ext cx="7020272" cy="6857187"/>
            <a:chOff x="2152347" y="0"/>
            <a:chExt cx="7020272" cy="6857187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0599800E-9C6C-4035-8FCA-14F7130F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347" y="0"/>
              <a:ext cx="7020272" cy="3886941"/>
            </a:xfrm>
            <a:prstGeom prst="rect">
              <a:avLst/>
            </a:prstGeom>
          </p:spPr>
        </p:pic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3D6EB38E-B6DD-4AD2-B6EB-A129FD62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6316" y="3886941"/>
              <a:ext cx="2227684" cy="2970246"/>
            </a:xfrm>
            <a:prstGeom prst="rect">
              <a:avLst/>
            </a:prstGeom>
          </p:spPr>
        </p:pic>
      </p:grpSp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26043C2-0B9A-404F-B01C-802CC482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7" y="3898858"/>
            <a:ext cx="4763969" cy="29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42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CD1F78-D88D-B640-2E00-A900B48E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14483C-B62E-B687-ED22-E06A9088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57600"/>
            <a:ext cx="28438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0E1134-006D-D953-A9FC-776519B1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3"/>
            <a:ext cx="4176465" cy="6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050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8491236-B799-73CB-DA3E-68D74991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2" y="0"/>
            <a:ext cx="7004270" cy="26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B217910-B16C-B5E6-7F43-53D2DE3C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8150"/>
            <a:ext cx="3635896" cy="4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7C96891F-2D0A-D0FB-0846-563BB5E1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2" y="2660916"/>
            <a:ext cx="3353602" cy="4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4665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2AEF38-0C69-81E0-8293-780E4EFF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"/>
            <a:ext cx="21957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3B1B73-86B4-246F-0FAF-D5B4992D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76600"/>
            <a:ext cx="21957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5934B98-D2D2-CB5D-9643-36801E0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7C61199-CEA1-DB4F-25F1-3E8B1E16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16" y="3356992"/>
            <a:ext cx="4864108" cy="3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115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DC1AB4-F485-0C4F-7DA2-D1621CE7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6327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AD4206-DB90-4495-0A90-C7E82F66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51DBED5-931F-F482-74E0-1226F342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2919663" cy="42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9FCE77D-9C69-8F51-472D-8DF1DFEA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648"/>
            <a:ext cx="2952327" cy="25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7904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סדר היום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D6C87-92C5-4E1D-AA14-AEDC3180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428800"/>
            <a:ext cx="6643464" cy="54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16:00 עד 17:00-התכנסות  וכיבוד.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17:00 עד 17:45 סקירת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קמש"ר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 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17:45 עד 18:45- הרצאת ראש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ממד"ה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, תא"ל הדס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מינקה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, "המיון בצה"ל, עבר הווה, עתיד".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18:45 עד 19:30- סקירת יו"ר העמותה.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19:30- שיחה חופשית.</a:t>
            </a:r>
          </a:p>
          <a:p>
            <a:pPr algn="l" rtl="0"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kern="0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92924" y="1100621"/>
            <a:ext cx="3191036" cy="3541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106216-F210-4CB9-B139-1AE1FB38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3469196" cy="4196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4205B2-74E7-4BAC-90DA-17556524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200012"/>
            <a:ext cx="3551077" cy="2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D8FAAE-A121-46DF-B1B2-16975F1C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5" y="0"/>
            <a:ext cx="3551076" cy="41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לחצן פעולה: קדימה או הבא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0BDC4ED-6BD8-4AE6-ADD5-64EB418AFA04}"/>
              </a:ext>
            </a:extLst>
          </p:cNvPr>
          <p:cNvSpPr/>
          <p:nvPr/>
        </p:nvSpPr>
        <p:spPr bwMode="auto">
          <a:xfrm>
            <a:off x="7741544" y="5007798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123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  <a:b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000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הנהלת העמותה</a:t>
            </a:r>
            <a:endParaRPr lang="he-IL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25CE2753-EC79-420E-B8D1-0B95B1FCE483}"/>
              </a:ext>
            </a:extLst>
          </p:cNvPr>
          <p:cNvSpPr/>
          <p:nvPr/>
        </p:nvSpPr>
        <p:spPr bwMode="auto">
          <a:xfrm>
            <a:off x="2685220" y="5586984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F6F9909-8926-E96A-D9CB-27B8962D0E04}"/>
              </a:ext>
            </a:extLst>
          </p:cNvPr>
          <p:cNvSpPr txBox="1"/>
          <p:nvPr/>
        </p:nvSpPr>
        <p:spPr>
          <a:xfrm>
            <a:off x="6876256" y="4941168"/>
            <a:ext cx="217896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sz="9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1350A0D-643B-C102-DAC0-38541E8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992687"/>
            <a:ext cx="220284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אלוף מיל' אורנה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ברביבאי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צבי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איתן לוי- מ"מ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יוסי פרץ.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שמואל בן משה.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נחמיה דוידי.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יעקב ברגר.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ישראל עינב.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אהרון אופיר.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חיים אשכנזי.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דבורה חסיד.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ניסים ברדה.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משה אלוש.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אריה דהן.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איקה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אברבנל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רגוניס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יצחק פוקס.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שלומי סנדרוסי.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סמי הולצקן.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מוטי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לניאדו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גדי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שווץ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עמית שפירא.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בנבנישתי.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שץ.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חיים ברזל.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04549F0-98A3-9D30-5068-0214B259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547" y="1046488"/>
            <a:ext cx="247054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ישראל יפת.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שני.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אלברט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אלמלם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צביקה לוין.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דרמר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- יועץ משפטי.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יורם כרמון.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ספיר.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נועם אהרון.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 רונית לב.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דרור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- מנכ"ל.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דליה סבג.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ציון אסולין.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מיכאל שר.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יוני נוקד.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חן יהלום.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רס"ן מיל' אמנון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ברטל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רנ"ג מיל' יעקב קרפ.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מר אהרון שמשון.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F3BCA81D-86B0-4DCA-A50A-20C9185D9308}"/>
              </a:ext>
            </a:extLst>
          </p:cNvPr>
          <p:cNvSpPr/>
          <p:nvPr/>
        </p:nvSpPr>
        <p:spPr bwMode="auto">
          <a:xfrm>
            <a:off x="2809505" y="573325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F148D7-1827-1DB5-08F7-42C27E584966}"/>
              </a:ext>
            </a:extLst>
          </p:cNvPr>
          <p:cNvSpPr txBox="1"/>
          <p:nvPr/>
        </p:nvSpPr>
        <p:spPr>
          <a:xfrm>
            <a:off x="5615717" y="913724"/>
            <a:ext cx="3168351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חבר ועדת ביקורת :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אשר מיבסקי- יו"ר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ברקו.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גיל שביט.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משקיפים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מיכל בנדיק.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רועי נתנאל.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צבי ארזי.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איש קשר חילי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יוני שוורץ.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אתר ההנצחה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מיל' ניצן גולן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859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695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84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לפעול בנושא הנצחה ומורשת של החיל, שמירה והידוק הקשר עם יוצאי החיל,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82910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r>
              <a:rPr lang="he-IL" sz="2400" b="1" dirty="0">
                <a:solidFill>
                  <a:srgbClr val="000099"/>
                </a:solidFill>
                <a:cs typeface="David" pitchFamily="34" charset="-79"/>
              </a:rPr>
              <a:t>. 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הנהלה 43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-3 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משקיפים-3 חברים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שנתיים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32859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None/>
            </a:pP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צה"ל ביום הזיכרון.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חיל משאבי האנוש.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החיל הכללי.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הדלקת נר בחנוכה עם המשפחות השכולות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כ- 2500 קצינים, חיילים ואזרחים משתתפים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נערכים כ- 32 ביקורים של חניכי קורסי הקצינים והחוגרים מבה"ד 11, בהם השתתפו כ – 2200 קצינים וחיילים.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אסיפה כללית של העמותה.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ישיבת הנהלה.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חלוקת שי למשפחות חיילים מעוטי יכולת- חולקו 70 חבילות שי בכל חג, לקראת חג הפסח וראש השנה, השי נמסר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למצטייני חיל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המשא"ן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ומקבלי דרגות בקיצור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פז"מ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ליום העצמאות, ניתן ספר מטעם העמותה.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העמותה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124744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תגבור התאורה  בשבילי הגישה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צביעת כניסה לאתר ופרגולה ההמתנה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חידוש צמחיה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סמלים בכניסה לחדר המורשת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דפיברילטור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נופלים אלק" בחדר ההנצחה והמורשת.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למערך הנפגעים בחדר 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עמדת נופלים בחדר המורשת שמחוברת לאתר יזכור.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הנגשה האתר.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מערכת ההשקיה העליונה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כיבוי אש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שנתית למערכת החשמל.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 אלמנטרי כולל צד ג.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7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624728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2507</TotalTime>
  <Words>1010</Words>
  <Application>Microsoft Office PowerPoint</Application>
  <PresentationFormat>‫הצגה על המסך (4:3)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David</vt:lpstr>
      <vt:lpstr>Times New Roman</vt:lpstr>
      <vt:lpstr>Wingdings</vt:lpstr>
      <vt:lpstr>Proposal</vt:lpstr>
      <vt:lpstr>עמותת חיל משאבי האנוש(שלישות) ישיבת הנהלה מס' 18 1 דצמבר 2022</vt:lpstr>
      <vt:lpstr>סדר היום</vt:lpstr>
      <vt:lpstr>החזון</vt:lpstr>
      <vt:lpstr>מטרות</vt:lpstr>
      <vt:lpstr>עבר הווה ועתיד</vt:lpstr>
      <vt:lpstr>מוסדות העמותה</vt:lpstr>
      <vt:lpstr>אירועים שנתיים </vt:lpstr>
      <vt:lpstr>פעילות משותפת עם החיל</vt:lpstr>
      <vt:lpstr>פעילות העמותה באתר הנצחה </vt:lpstr>
      <vt:lpstr>פעילות עיריית רמת-גן באתר הנצחה </vt:lpstr>
      <vt:lpstr>דרישות תקציב לשנת 2023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חברי מוסדות העמותה הנהלת העמותה</vt:lpstr>
      <vt:lpstr>חברי מוסדות העמותה</vt:lpstr>
      <vt:lpstr>מייסדי העמותה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צבי וקסברג</cp:lastModifiedBy>
  <cp:revision>537</cp:revision>
  <cp:lastPrinted>2022-04-02T06:23:05Z</cp:lastPrinted>
  <dcterms:created xsi:type="dcterms:W3CDTF">2011-09-18T09:44:30Z</dcterms:created>
  <dcterms:modified xsi:type="dcterms:W3CDTF">2022-12-01T07:19:29Z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1189241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